
<file path=[Content_Types].xml><?xml version="1.0" encoding="utf-8"?>
<Types xmlns="http://schemas.openxmlformats.org/package/2006/content-types">
  <Default Extension="png" ContentType="image/png"/>
  <Default Extension="wma" ContentType="audio/x-ms-wma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0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57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embeddedFontLst>
    <p:embeddedFont>
      <p:font typeface="Impact" pitchFamily="34" charset="0"/>
      <p:regular r:id="rId21"/>
    </p:embeddedFont>
    <p:embeddedFont>
      <p:font typeface="AR DESTINE" pitchFamily="2" charset="0"/>
      <p:regular r:id="rId22"/>
    </p:embeddedFont>
    <p:embeddedFont>
      <p:font typeface="Calibri" pitchFamily="34" charset="0"/>
      <p:regular r:id="rId23"/>
      <p:bold r:id="rId24"/>
      <p:italic r:id="rId25"/>
      <p:boldItalic r:id="rId2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1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10" d="100"/>
        <a:sy n="11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758D93-9EA5-4754-A9C5-45832EB1D1CB}" type="datetimeFigureOut">
              <a:rPr lang="en-US" smtClean="0"/>
              <a:t>1/7/2013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B496EE-9DFD-4C3F-AFD2-4223F12755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8541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BDC66-D719-49AD-A331-BA1C20F5B19A}" type="datetimeFigureOut">
              <a:rPr lang="en-US" smtClean="0"/>
              <a:t>1/7/2013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27098-425C-45DD-ABC6-FB2D3A22E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6389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BDC66-D719-49AD-A331-BA1C20F5B19A}" type="datetimeFigureOut">
              <a:rPr lang="en-US" smtClean="0"/>
              <a:t>1/7/2013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27098-425C-45DD-ABC6-FB2D3A22E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2735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BDC66-D719-49AD-A331-BA1C20F5B19A}" type="datetimeFigureOut">
              <a:rPr lang="en-US" smtClean="0"/>
              <a:t>1/7/2013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27098-425C-45DD-ABC6-FB2D3A22E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1718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BDC66-D719-49AD-A331-BA1C20F5B19A}" type="datetimeFigureOut">
              <a:rPr lang="en-US" smtClean="0"/>
              <a:t>1/7/2013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27098-425C-45DD-ABC6-FB2D3A22E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2369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BDC66-D719-49AD-A331-BA1C20F5B19A}" type="datetimeFigureOut">
              <a:rPr lang="en-US" smtClean="0"/>
              <a:t>1/7/2013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27098-425C-45DD-ABC6-FB2D3A22E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371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BDC66-D719-49AD-A331-BA1C20F5B19A}" type="datetimeFigureOut">
              <a:rPr lang="en-US" smtClean="0"/>
              <a:t>1/7/2013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27098-425C-45DD-ABC6-FB2D3A22E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6721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BDC66-D719-49AD-A331-BA1C20F5B19A}" type="datetimeFigureOut">
              <a:rPr lang="en-US" smtClean="0"/>
              <a:t>1/7/2013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27098-425C-45DD-ABC6-FB2D3A22E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7904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BDC66-D719-49AD-A331-BA1C20F5B19A}" type="datetimeFigureOut">
              <a:rPr lang="en-US" smtClean="0"/>
              <a:t>1/7/2013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27098-425C-45DD-ABC6-FB2D3A22E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995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BDC66-D719-49AD-A331-BA1C20F5B19A}" type="datetimeFigureOut">
              <a:rPr lang="en-US" smtClean="0"/>
              <a:t>1/7/2013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27098-425C-45DD-ABC6-FB2D3A22E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7180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BDC66-D719-49AD-A331-BA1C20F5B19A}" type="datetimeFigureOut">
              <a:rPr lang="en-US" smtClean="0"/>
              <a:t>1/7/2013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27098-425C-45DD-ABC6-FB2D3A22E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0315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BDC66-D719-49AD-A331-BA1C20F5B19A}" type="datetimeFigureOut">
              <a:rPr lang="en-US" smtClean="0"/>
              <a:t>1/7/2013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27098-425C-45DD-ABC6-FB2D3A22E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9645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5BDC66-D719-49AD-A331-BA1C20F5B19A}" type="datetimeFigureOut">
              <a:rPr lang="en-US" smtClean="0"/>
              <a:t>1/7/2013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F27098-425C-45DD-ABC6-FB2D3A22E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883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wma"/><Relationship Id="rId1" Type="http://schemas.microsoft.com/office/2007/relationships/media" Target="../media/media1.wma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DST.wma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153400" y="58674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9312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11804">
        <p:blinds dir="vert"/>
      </p:transition>
    </mc:Choice>
    <mc:Fallback>
      <p:transition spd="slow" advClick="0" advTm="11804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18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  <p:extLst>
    <p:ext uri="{E180D4A7-C9FB-4DFB-919C-405C955672EB}">
      <p14:showEvtLst xmlns:p14="http://schemas.microsoft.com/office/powerpoint/2010/main">
        <p14:playEvt time="579" objId="2"/>
        <p14:triggerEvt type="onClick" time="579" objId="2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0288" y="533400"/>
            <a:ext cx="7391400" cy="3724096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88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>Final Step</a:t>
            </a:r>
          </a:p>
          <a:p>
            <a:pPr algn="ctr"/>
            <a:r>
              <a:rPr lang="en-US" sz="88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>edit</a:t>
            </a:r>
            <a:endParaRPr lang="en-US" sz="6000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US" sz="60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749923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898">
        <p:blinds dir="vert"/>
      </p:transition>
    </mc:Choice>
    <mc:Fallback>
      <p:transition spd="slow" advClick="0" advTm="898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52856" y="1981200"/>
            <a:ext cx="7467600" cy="1446550"/>
          </a:xfrm>
          <a:prstGeom prst="rect">
            <a:avLst/>
          </a:prstGeom>
          <a:gradFill>
            <a:gsLst>
              <a:gs pos="0">
                <a:schemeClr val="bg1">
                  <a:alpha val="94000"/>
                </a:schemeClr>
              </a:gs>
              <a:gs pos="64999">
                <a:schemeClr val="bg1">
                  <a:alpha val="37000"/>
                </a:schemeClr>
              </a:gs>
              <a:gs pos="100000">
                <a:schemeClr val="accent3">
                  <a:lumMod val="20000"/>
                  <a:lumOff val="80000"/>
                  <a:alpha val="8000"/>
                </a:schemeClr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r>
              <a:rPr lang="en-US" sz="88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>Let’s </a:t>
            </a:r>
            <a:r>
              <a:rPr lang="en-US" sz="88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>get started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066800" y="6356350"/>
            <a:ext cx="7010400" cy="365125"/>
          </a:xfrm>
        </p:spPr>
        <p:txBody>
          <a:bodyPr/>
          <a:lstStyle/>
          <a:p>
            <a:r>
              <a:rPr lang="en-US" dirty="0" smtClean="0"/>
              <a:t>http://www.helium.com/items/2367691-no-need-to-learn-to-cook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40323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308">
        <p:blinds dir="vert"/>
      </p:transition>
    </mc:Choice>
    <mc:Fallback>
      <p:transition spd="slow" advClick="0" advTm="308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0288" y="533400"/>
            <a:ext cx="7391400" cy="5139869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88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>Step # 1</a:t>
            </a:r>
          </a:p>
          <a:p>
            <a:pPr algn="ctr"/>
            <a:r>
              <a:rPr lang="en-US" sz="60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story do you want to tell?</a:t>
            </a:r>
          </a:p>
          <a:p>
            <a:pPr algn="ctr"/>
            <a:r>
              <a:rPr lang="en-US" sz="60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is the focus?</a:t>
            </a:r>
          </a:p>
          <a:p>
            <a:pPr algn="ctr"/>
            <a:r>
              <a:rPr lang="en-US" sz="60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Limit your scope</a:t>
            </a:r>
            <a:endParaRPr lang="en-US" sz="60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236959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3187">
        <p:blinds dir="vert"/>
      </p:transition>
    </mc:Choice>
    <mc:Fallback>
      <p:transition spd="slow" advTm="3187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8200" y="240804"/>
            <a:ext cx="7467600" cy="3046988"/>
          </a:xfrm>
          <a:prstGeom prst="rect">
            <a:avLst/>
          </a:prstGeom>
          <a:gradFill>
            <a:gsLst>
              <a:gs pos="0">
                <a:schemeClr val="bg1">
                  <a:alpha val="94000"/>
                </a:schemeClr>
              </a:gs>
              <a:gs pos="64999">
                <a:schemeClr val="bg1">
                  <a:alpha val="37000"/>
                </a:schemeClr>
              </a:gs>
              <a:gs pos="100000">
                <a:schemeClr val="accent3">
                  <a:lumMod val="20000"/>
                  <a:lumOff val="80000"/>
                  <a:alpha val="8000"/>
                </a:schemeClr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endParaRPr lang="en-US" sz="1600" dirty="0" smtClean="0"/>
          </a:p>
          <a:p>
            <a:pPr algn="ctr"/>
            <a:r>
              <a:rPr lang="en-US" sz="88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>Your focus is FAST </a:t>
            </a:r>
            <a:r>
              <a:rPr lang="en-US" sz="88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>FOOD</a:t>
            </a:r>
            <a:endParaRPr lang="en-US" sz="88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066800" y="6356350"/>
            <a:ext cx="7010400" cy="365125"/>
          </a:xfrm>
        </p:spPr>
        <p:txBody>
          <a:bodyPr/>
          <a:lstStyle/>
          <a:p>
            <a:r>
              <a:rPr lang="en-US" dirty="0" smtClean="0"/>
              <a:t>http://www.helium.com/items/2367691-no-need-to-learn-to-cook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16084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3387">
        <p:blinds dir="vert"/>
      </p:transition>
    </mc:Choice>
    <mc:Fallback>
      <p:transition spd="slow" advClick="0" advTm="3387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8200" y="240804"/>
            <a:ext cx="7467600" cy="5055230"/>
          </a:xfrm>
          <a:prstGeom prst="rect">
            <a:avLst/>
          </a:prstGeom>
          <a:gradFill>
            <a:gsLst>
              <a:gs pos="0">
                <a:schemeClr val="bg1">
                  <a:alpha val="94000"/>
                </a:schemeClr>
              </a:gs>
              <a:gs pos="64999">
                <a:schemeClr val="bg1">
                  <a:alpha val="37000"/>
                </a:schemeClr>
              </a:gs>
              <a:gs pos="100000">
                <a:schemeClr val="accent3">
                  <a:lumMod val="20000"/>
                  <a:lumOff val="80000"/>
                  <a:alpha val="8000"/>
                </a:schemeClr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endParaRPr lang="en-US" sz="1600" dirty="0" smtClean="0"/>
          </a:p>
          <a:p>
            <a:pPr algn="ctr"/>
            <a:r>
              <a:rPr lang="en-US" sz="88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>Use a poem</a:t>
            </a:r>
            <a:endParaRPr lang="en-US" sz="88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itchFamily="34" charset="0"/>
            </a:endParaRPr>
          </a:p>
          <a:p>
            <a:r>
              <a:rPr lang="en-US" sz="1600" dirty="0" smtClean="0"/>
              <a:t>by Jenny </a:t>
            </a:r>
            <a:r>
              <a:rPr lang="en-US" sz="1600" dirty="0" err="1" smtClean="0"/>
              <a:t>Mostyn</a:t>
            </a:r>
            <a:endParaRPr lang="en-US" sz="1600" dirty="0" smtClean="0"/>
          </a:p>
          <a:p>
            <a:endParaRPr lang="en-US" sz="1050" dirty="0" smtClean="0"/>
          </a:p>
          <a:p>
            <a:r>
              <a:rPr lang="en-US" sz="2400" dirty="0" smtClean="0"/>
              <a:t>Upsize, downsize, ketchup with the fries?</a:t>
            </a:r>
          </a:p>
          <a:p>
            <a:r>
              <a:rPr lang="en-US" sz="2400" dirty="0" smtClean="0"/>
              <a:t>Calories, bad fats, so much food before the eyes</a:t>
            </a:r>
          </a:p>
          <a:p>
            <a:r>
              <a:rPr lang="en-US" sz="2400" dirty="0" smtClean="0"/>
              <a:t>Sugar laced sodas, donuts, burgers, dripping</a:t>
            </a:r>
          </a:p>
          <a:p>
            <a:r>
              <a:rPr lang="en-US" sz="2400" dirty="0" smtClean="0"/>
              <a:t>Ice cream sundaes, fattening sauces for the dipping</a:t>
            </a:r>
          </a:p>
          <a:p>
            <a:r>
              <a:rPr lang="en-US" sz="2400" dirty="0" smtClean="0"/>
              <a:t>Cheesecakes, fried foods, intoxicating for sure</a:t>
            </a:r>
          </a:p>
          <a:p>
            <a:r>
              <a:rPr lang="en-US" sz="2400" dirty="0" smtClean="0"/>
              <a:t>Heart attack candidates lined up now at the door</a:t>
            </a:r>
          </a:p>
          <a:p>
            <a:r>
              <a:rPr lang="en-US" sz="2400" dirty="0" smtClean="0"/>
              <a:t>Lazy foods, crazy foods, care for a finger-licking treat?</a:t>
            </a:r>
          </a:p>
          <a:p>
            <a:r>
              <a:rPr lang="en-US" sz="2400" dirty="0" smtClean="0"/>
              <a:t>No need to learn to cook, fast foods are so darn neat!</a:t>
            </a:r>
            <a:endParaRPr lang="en-US" sz="24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066800" y="6356350"/>
            <a:ext cx="7010400" cy="365125"/>
          </a:xfrm>
        </p:spPr>
        <p:txBody>
          <a:bodyPr/>
          <a:lstStyle/>
          <a:p>
            <a:r>
              <a:rPr lang="en-US" dirty="0" smtClean="0"/>
              <a:t>http://www.helium.com/items/2367691-no-need-to-learn-to-cook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31078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5458">
        <p:blinds dir="vert"/>
      </p:transition>
    </mc:Choice>
    <mc:Fallback>
      <p:transition spd="slow" advClick="0" advTm="5458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8200" y="240804"/>
            <a:ext cx="7467600" cy="1692771"/>
          </a:xfrm>
          <a:prstGeom prst="rect">
            <a:avLst/>
          </a:prstGeom>
          <a:gradFill>
            <a:gsLst>
              <a:gs pos="0">
                <a:schemeClr val="bg1">
                  <a:alpha val="94000"/>
                </a:schemeClr>
              </a:gs>
              <a:gs pos="64999">
                <a:schemeClr val="bg1">
                  <a:alpha val="37000"/>
                </a:schemeClr>
              </a:gs>
              <a:gs pos="100000">
                <a:schemeClr val="accent3">
                  <a:lumMod val="20000"/>
                  <a:lumOff val="80000"/>
                  <a:alpha val="8000"/>
                </a:schemeClr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endParaRPr lang="en-US" sz="1600" dirty="0" smtClean="0"/>
          </a:p>
          <a:p>
            <a:pPr algn="ctr"/>
            <a:r>
              <a:rPr lang="en-US" sz="88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>Use facts</a:t>
            </a:r>
            <a:endParaRPr lang="en-US" sz="88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066800" y="6356350"/>
            <a:ext cx="7010400" cy="365125"/>
          </a:xfrm>
        </p:spPr>
        <p:txBody>
          <a:bodyPr/>
          <a:lstStyle/>
          <a:p>
            <a:r>
              <a:rPr lang="en-US" dirty="0" smtClean="0"/>
              <a:t>http://www.helium.com/items/2367691-no-need-to-learn-to-cook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71201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1769">
        <p:blinds dir="vert"/>
      </p:transition>
    </mc:Choice>
    <mc:Fallback>
      <p:transition spd="slow" advClick="0" advTm="1769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8200" y="240804"/>
            <a:ext cx="7467600" cy="5755422"/>
          </a:xfrm>
          <a:prstGeom prst="rect">
            <a:avLst/>
          </a:prstGeom>
          <a:gradFill>
            <a:gsLst>
              <a:gs pos="0">
                <a:schemeClr val="bg1">
                  <a:alpha val="94000"/>
                </a:schemeClr>
              </a:gs>
              <a:gs pos="64999">
                <a:schemeClr val="bg1">
                  <a:alpha val="37000"/>
                </a:schemeClr>
              </a:gs>
              <a:gs pos="100000">
                <a:schemeClr val="accent3">
                  <a:lumMod val="20000"/>
                  <a:lumOff val="80000"/>
                  <a:alpha val="8000"/>
                </a:schemeClr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endParaRPr lang="en-US" sz="1600" dirty="0" smtClean="0"/>
          </a:p>
          <a:p>
            <a:pPr algn="ctr"/>
            <a:r>
              <a:rPr lang="en-US" sz="88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>Use opinions</a:t>
            </a:r>
          </a:p>
          <a:p>
            <a:pPr algn="ctr"/>
            <a:endParaRPr lang="en-US" sz="88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itchFamily="34" charset="0"/>
            </a:endParaRPr>
          </a:p>
          <a:p>
            <a:pPr algn="ctr"/>
            <a:r>
              <a:rPr lang="en-US" sz="88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>Interviews, songs, script</a:t>
            </a:r>
            <a:endParaRPr lang="en-US" sz="88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066800" y="6356350"/>
            <a:ext cx="7010400" cy="365125"/>
          </a:xfrm>
        </p:spPr>
        <p:txBody>
          <a:bodyPr/>
          <a:lstStyle/>
          <a:p>
            <a:r>
              <a:rPr lang="en-US" dirty="0" smtClean="0"/>
              <a:t>http://www.helium.com/items/2367691-no-need-to-learn-to-cook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72393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6327">
        <p:blinds dir="vert"/>
      </p:transition>
    </mc:Choice>
    <mc:Fallback>
      <p:transition spd="slow" advClick="0" advTm="6327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8200" y="240804"/>
            <a:ext cx="7467600" cy="1692771"/>
          </a:xfrm>
          <a:prstGeom prst="rect">
            <a:avLst/>
          </a:prstGeom>
          <a:gradFill>
            <a:gsLst>
              <a:gs pos="0">
                <a:schemeClr val="bg1">
                  <a:alpha val="94000"/>
                </a:schemeClr>
              </a:gs>
              <a:gs pos="64999">
                <a:schemeClr val="bg1">
                  <a:alpha val="37000"/>
                </a:schemeClr>
              </a:gs>
              <a:gs pos="100000">
                <a:schemeClr val="accent3">
                  <a:lumMod val="20000"/>
                  <a:lumOff val="80000"/>
                  <a:alpha val="8000"/>
                </a:schemeClr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endParaRPr lang="en-US" sz="1600" dirty="0" smtClean="0"/>
          </a:p>
          <a:p>
            <a:pPr algn="ctr"/>
            <a:r>
              <a:rPr lang="en-US" sz="88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>Use images</a:t>
            </a:r>
            <a:endParaRPr lang="en-US" sz="88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066800" y="6356350"/>
            <a:ext cx="7010400" cy="365125"/>
          </a:xfrm>
        </p:spPr>
        <p:txBody>
          <a:bodyPr/>
          <a:lstStyle/>
          <a:p>
            <a:r>
              <a:rPr lang="en-US" dirty="0" smtClean="0"/>
              <a:t>http://www.helium.com/items/2367691-no-need-to-learn-to-cook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45328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972">
        <p:blinds dir="vert"/>
      </p:transition>
    </mc:Choice>
    <mc:Fallback>
      <p:transition spd="slow" advClick="0" advTm="972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8200" y="240804"/>
            <a:ext cx="7467600" cy="1692771"/>
          </a:xfrm>
          <a:prstGeom prst="rect">
            <a:avLst/>
          </a:prstGeom>
          <a:gradFill>
            <a:gsLst>
              <a:gs pos="0">
                <a:schemeClr val="bg1">
                  <a:alpha val="94000"/>
                </a:schemeClr>
              </a:gs>
              <a:gs pos="64999">
                <a:schemeClr val="bg1">
                  <a:alpha val="37000"/>
                </a:schemeClr>
              </a:gs>
              <a:gs pos="100000">
                <a:schemeClr val="accent3">
                  <a:lumMod val="20000"/>
                  <a:lumOff val="80000"/>
                  <a:alpha val="8000"/>
                </a:schemeClr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endParaRPr lang="en-US" sz="1600" dirty="0" smtClean="0"/>
          </a:p>
          <a:p>
            <a:pPr algn="ctr"/>
            <a:r>
              <a:rPr lang="en-US" sz="88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>Use videos</a:t>
            </a:r>
            <a:endParaRPr lang="en-US" sz="88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066800" y="6356350"/>
            <a:ext cx="7010400" cy="365125"/>
          </a:xfrm>
        </p:spPr>
        <p:txBody>
          <a:bodyPr/>
          <a:lstStyle/>
          <a:p>
            <a:r>
              <a:rPr lang="en-US" dirty="0" smtClean="0"/>
              <a:t>http://www.helium.com/items/2367691-no-need-to-learn-to-cook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39539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1944">
        <p:blinds dir="vert"/>
      </p:transition>
    </mc:Choice>
    <mc:Fallback>
      <p:transition spd="slow" advClick="0" advTm="1944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40664" y="1905000"/>
            <a:ext cx="73914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 DESTINE" pitchFamily="2" charset="0"/>
              </a:rPr>
              <a:t>Digital Storytelling</a:t>
            </a:r>
            <a:endParaRPr lang="en-US" sz="96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 DESTINE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79088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3281">
        <p:blinds dir="vert"/>
      </p:transition>
    </mc:Choice>
    <mc:Fallback>
      <p:transition spd="slow" advClick="0" advTm="3281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2667000"/>
            <a:ext cx="73914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 DESTINE" pitchFamily="2" charset="0"/>
              </a:rPr>
              <a:t>Objective</a:t>
            </a:r>
            <a:endParaRPr lang="en-US" sz="88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 DESTINE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18097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3000">
        <p:blinds dir="vert"/>
      </p:transition>
    </mc:Choice>
    <mc:Fallback>
      <p:transition spd="slow" advClick="0" advTm="3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FF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FF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457200"/>
            <a:ext cx="7391400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 DESTINE" pitchFamily="2" charset="0"/>
              </a:rPr>
              <a:t>Objective</a:t>
            </a:r>
          </a:p>
          <a:p>
            <a:pPr algn="ctr"/>
            <a:endParaRPr lang="en-US" sz="44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 DESTINE" pitchFamily="2" charset="0"/>
            </a:endParaRPr>
          </a:p>
          <a:p>
            <a:pPr algn="ctr"/>
            <a:r>
              <a:rPr lang="en-US" sz="4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Increase computer skills using software that combines a variety of multimedia including: text, still images, audio, video and web publishing</a:t>
            </a:r>
            <a:endParaRPr lang="en-US" sz="44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 DESTINE" pitchFamily="2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762000" y="6356350"/>
            <a:ext cx="7848600" cy="365125"/>
          </a:xfrm>
        </p:spPr>
        <p:txBody>
          <a:bodyPr/>
          <a:lstStyle/>
          <a:p>
            <a:r>
              <a:rPr lang="en-US" dirty="0" smtClean="0"/>
              <a:t>http://digitalstorytelling.coe.uh.edu/educational_goals.html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88268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3632">
        <p:blinds dir="vert"/>
      </p:transition>
    </mc:Choice>
    <mc:Fallback>
      <p:transition spd="slow" advClick="0" advTm="3632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0288" y="533400"/>
            <a:ext cx="7391400" cy="5139869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88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>Step # 1</a:t>
            </a:r>
          </a:p>
          <a:p>
            <a:pPr algn="ctr"/>
            <a:r>
              <a:rPr lang="en-US" sz="60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story do you want to tell?</a:t>
            </a:r>
          </a:p>
          <a:p>
            <a:pPr algn="ctr"/>
            <a:r>
              <a:rPr lang="en-US" sz="60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is the focus?</a:t>
            </a:r>
          </a:p>
          <a:p>
            <a:pPr algn="ctr"/>
            <a:r>
              <a:rPr lang="en-US" sz="60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Limit your scope</a:t>
            </a:r>
            <a:endParaRPr lang="en-US" sz="60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287959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4955">
        <p:blinds dir="vert"/>
      </p:transition>
    </mc:Choice>
    <mc:Fallback>
      <p:transition spd="slow" advClick="0" advTm="4955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0288" y="533400"/>
            <a:ext cx="7391400" cy="4216539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88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>Step # 2</a:t>
            </a:r>
          </a:p>
          <a:p>
            <a:pPr algn="ctr"/>
            <a:r>
              <a:rPr lang="en-US" sz="60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Gather materials</a:t>
            </a:r>
          </a:p>
          <a:p>
            <a:pPr algn="ctr"/>
            <a:r>
              <a:rPr lang="en-US" sz="60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Determine resources</a:t>
            </a:r>
          </a:p>
          <a:p>
            <a:pPr algn="ctr"/>
            <a:r>
              <a:rPr lang="en-US" sz="60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Limit your scope</a:t>
            </a:r>
            <a:endParaRPr lang="en-US" sz="60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126225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7533">
        <p:blinds dir="vert"/>
      </p:transition>
    </mc:Choice>
    <mc:Fallback>
      <p:transition spd="slow" advClick="0" advTm="7533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0288" y="533400"/>
            <a:ext cx="7391400" cy="6063198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88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>Step # 3</a:t>
            </a:r>
          </a:p>
          <a:p>
            <a:pPr algn="ctr"/>
            <a:r>
              <a:rPr lang="en-US" sz="60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Write script</a:t>
            </a:r>
          </a:p>
          <a:p>
            <a:pPr algn="ctr"/>
            <a:r>
              <a:rPr lang="en-US" sz="60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Create storyboard</a:t>
            </a:r>
          </a:p>
          <a:p>
            <a:pPr algn="ctr"/>
            <a:r>
              <a:rPr lang="en-US" sz="60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Content limited to 2-4 minutes</a:t>
            </a:r>
          </a:p>
          <a:p>
            <a:pPr algn="ctr"/>
            <a:endParaRPr lang="en-US" sz="60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839411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5391">
        <p:blinds dir="vert"/>
      </p:transition>
    </mc:Choice>
    <mc:Fallback>
      <p:transition spd="slow" advClick="0" advTm="5391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0288" y="533400"/>
            <a:ext cx="7391400" cy="3293209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88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>Step # 4</a:t>
            </a:r>
          </a:p>
          <a:p>
            <a:pPr algn="ctr"/>
            <a:r>
              <a:rPr lang="en-US" sz="60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Record a voice over</a:t>
            </a:r>
          </a:p>
          <a:p>
            <a:pPr algn="ctr"/>
            <a:endParaRPr lang="en-US" sz="60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174623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2872">
        <p:blinds dir="vert"/>
      </p:transition>
    </mc:Choice>
    <mc:Fallback>
      <p:transition spd="slow" advClick="0" advTm="2872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0288" y="533400"/>
            <a:ext cx="7391400" cy="3293209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88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>Step # 5</a:t>
            </a:r>
          </a:p>
          <a:p>
            <a:pPr algn="ctr"/>
            <a:r>
              <a:rPr lang="en-US" sz="60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Record music</a:t>
            </a:r>
          </a:p>
          <a:p>
            <a:pPr algn="ctr"/>
            <a:endParaRPr lang="en-US" sz="60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554719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3527">
        <p:blinds dir="vert"/>
      </p:transition>
    </mc:Choice>
    <mc:Fallback>
      <p:transition spd="slow" advClick="0" advTm="3527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235</Words>
  <Application>Microsoft Office PowerPoint</Application>
  <PresentationFormat>On-screen Show (4:3)</PresentationFormat>
  <Paragraphs>60</Paragraphs>
  <Slides>18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Impact</vt:lpstr>
      <vt:lpstr>AR DESTINE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Siegel</dc:creator>
  <cp:lastModifiedBy>Siegel</cp:lastModifiedBy>
  <cp:revision>11</cp:revision>
  <dcterms:created xsi:type="dcterms:W3CDTF">2013-01-07T14:15:45Z</dcterms:created>
  <dcterms:modified xsi:type="dcterms:W3CDTF">2013-01-07T18:08:16Z</dcterms:modified>
</cp:coreProperties>
</file>